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60" r:id="rId6"/>
    <p:sldId id="258" r:id="rId7"/>
    <p:sldId id="262" r:id="rId8"/>
    <p:sldId id="263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372" y="908720"/>
            <a:ext cx="64810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«звездочки»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6734" r="3689" b="5879"/>
          <a:stretch/>
        </p:blipFill>
        <p:spPr>
          <a:xfrm>
            <a:off x="6335668" y="2850376"/>
            <a:ext cx="2101366" cy="205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6734" r="3689" b="5879"/>
          <a:stretch/>
        </p:blipFill>
        <p:spPr>
          <a:xfrm>
            <a:off x="3635896" y="3429000"/>
            <a:ext cx="2101366" cy="205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6734" r="3689" b="5879"/>
          <a:stretch/>
        </p:blipFill>
        <p:spPr>
          <a:xfrm>
            <a:off x="827459" y="2665175"/>
            <a:ext cx="2101366" cy="205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1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53180"/>
            <a:ext cx="2455440" cy="1726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33956"/>
            <a:ext cx="2250615" cy="1582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8" y="3653180"/>
            <a:ext cx="2455440" cy="17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1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0" y="3045707"/>
            <a:ext cx="2361564" cy="2182657"/>
          </a:xfrm>
          <a:prstGeom prst="rect">
            <a:avLst/>
          </a:prstGeom>
        </p:spPr>
      </p:pic>
      <p:pic>
        <p:nvPicPr>
          <p:cNvPr id="3" name="5c787e5aeeff6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476672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55227"/>
            <a:ext cx="1950441" cy="1802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56567"/>
            <a:ext cx="2254132" cy="20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16" y="3140967"/>
            <a:ext cx="2874686" cy="20212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71" y="3413156"/>
            <a:ext cx="3274729" cy="2302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1122"/>
            <a:ext cx="2753072" cy="19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1947756" cy="1800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2976"/>
            <a:ext cx="2258541" cy="2087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49502"/>
            <a:ext cx="2088232" cy="19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3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2852514" cy="2852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06" y="2396224"/>
            <a:ext cx="2132434" cy="2132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78907"/>
            <a:ext cx="2292846" cy="2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7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5823"/>
            <a:ext cx="4278386" cy="25141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10229"/>
            <a:ext cx="3198267" cy="1879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05861"/>
            <a:ext cx="2803259" cy="164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8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73372"/>
            <a:ext cx="3987946" cy="21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7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0477"/>
            <a:ext cx="2297782" cy="2297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7" y="4033034"/>
            <a:ext cx="1790450" cy="1790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46" y="3779368"/>
            <a:ext cx="1859260" cy="18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3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78" y="1727844"/>
            <a:ext cx="2632842" cy="1755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8" y="716698"/>
            <a:ext cx="2304256" cy="15361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27844"/>
            <a:ext cx="22682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3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</Words>
  <Application>Microsoft Office PowerPoint</Application>
  <PresentationFormat>Экран (4:3)</PresentationFormat>
  <Paragraphs>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djamilya</dc:creator>
  <cp:lastModifiedBy>djamilya</cp:lastModifiedBy>
  <cp:revision>6</cp:revision>
  <dcterms:created xsi:type="dcterms:W3CDTF">2013-10-12T15:48:37Z</dcterms:created>
  <dcterms:modified xsi:type="dcterms:W3CDTF">2013-10-20T09:17:06Z</dcterms:modified>
</cp:coreProperties>
</file>